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1" r:id="rId9"/>
    <p:sldId id="297" r:id="rId10"/>
    <p:sldId id="293" r:id="rId11"/>
    <p:sldId id="294" r:id="rId12"/>
    <p:sldId id="295" r:id="rId13"/>
    <p:sldId id="296" r:id="rId14"/>
    <p:sldId id="280" r:id="rId15"/>
    <p:sldId id="287" r:id="rId16"/>
    <p:sldId id="288" r:id="rId17"/>
    <p:sldId id="289" r:id="rId18"/>
    <p:sldId id="290" r:id="rId19"/>
    <p:sldId id="263" r:id="rId20"/>
    <p:sldId id="264" r:id="rId21"/>
    <p:sldId id="265" r:id="rId22"/>
    <p:sldId id="266" r:id="rId23"/>
    <p:sldId id="268" r:id="rId24"/>
    <p:sldId id="269" r:id="rId25"/>
    <p:sldId id="267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82" r:id="rId34"/>
    <p:sldId id="283" r:id="rId35"/>
    <p:sldId id="284" r:id="rId36"/>
    <p:sldId id="285" r:id="rId37"/>
    <p:sldId id="277" r:id="rId38"/>
    <p:sldId id="278" r:id="rId39"/>
    <p:sldId id="279" r:id="rId40"/>
    <p:sldId id="286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7F3A9-CDD0-4A9E-BE0E-E831F76AEFC3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9160E-6921-4FF5-94BA-9B6F75CBF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2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9160E-6921-4FF5-94BA-9B6F75CBFDD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9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B698129-D2DA-415A-BFA7-13A914C8781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2E0B753-C22B-4431-8553-6E9E34E2E77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G A J A</a:t>
            </a:r>
            <a:br>
              <a:rPr lang="en-US" altLang="ko-KR" dirty="0" smtClean="0"/>
            </a:br>
            <a:r>
              <a:rPr lang="ko-KR" altLang="en-US" sz="2000" dirty="0" smtClean="0">
                <a:solidFill>
                  <a:srgbClr val="C00000"/>
                </a:solidFill>
              </a:rPr>
              <a:t>여행 </a:t>
            </a:r>
            <a:r>
              <a:rPr lang="ko-KR" altLang="en-US" sz="2000" dirty="0" err="1" smtClean="0">
                <a:solidFill>
                  <a:srgbClr val="C00000"/>
                </a:solidFill>
              </a:rPr>
              <a:t>플래너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148064" y="6165304"/>
            <a:ext cx="4248472" cy="557808"/>
          </a:xfrm>
        </p:spPr>
        <p:txBody>
          <a:bodyPr>
            <a:normAutofit/>
          </a:bodyPr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김광호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박지수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박정미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최인선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35080" cy="900018"/>
          </a:xfrm>
        </p:spPr>
        <p:txBody>
          <a:bodyPr/>
          <a:lstStyle/>
          <a:p>
            <a:r>
              <a:rPr lang="ko-KR" altLang="en-US" dirty="0" smtClean="0"/>
              <a:t>카테고리 페이지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15930" y="1124744"/>
            <a:ext cx="259228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category.jsp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에서한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후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자세히 보기를 클릭하면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contentTypeId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테마 코드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contentId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콘텐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츠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코드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가지고 </a:t>
            </a:r>
            <a:r>
              <a:rPr lang="en-US" altLang="ko-KR" sz="12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DetailController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 </a:t>
            </a:r>
            <a:r>
              <a:rPr lang="en-US" altLang="ko-KR" sz="12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getDetailCommon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호출합니다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DetailController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에서는 전달받은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contentTypeId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테마 코드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contentId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콘텐츠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코드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12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DetailServiceImpl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getDetailCommon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호출하면서 매개변수로 전달합니다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DetailServiceImpl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에서는 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통해서 한국관광공사 데이터를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파싱합니다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파싱한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데이터는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DetailCommonVO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setter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통해 저장을 한 후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DetailController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List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형식으로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return. 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DetailController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반환받은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List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형태의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DetailCommonVO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담아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detailCommon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.jsp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전달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90352"/>
            <a:ext cx="5684490" cy="397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7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15200" cy="75600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Xml</a:t>
            </a:r>
            <a:r>
              <a:rPr lang="ko-KR" altLang="en-US" dirty="0"/>
              <a:t>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단계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카테고리 </a:t>
            </a:r>
            <a:r>
              <a:rPr lang="ko-KR" altLang="en-US" sz="1600" dirty="0" err="1" smtClean="0"/>
              <a:t>파싱을</a:t>
            </a:r>
            <a:r>
              <a:rPr lang="ko-KR" altLang="en-US" sz="1600" dirty="0" smtClean="0"/>
              <a:t> 위주로 설명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908720"/>
            <a:ext cx="4871487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89040"/>
            <a:ext cx="4896544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96136" y="2348880"/>
            <a:ext cx="2592288" cy="31393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한국관광공사 오픈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사이트에서 카테고리 및 지역별로 코드를 확인하고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요청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을 확인합니다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응답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을 확인하여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자바빈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CategoryVO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저장할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TAG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명을 확인합니다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2051720" y="5877272"/>
            <a:ext cx="144016" cy="50405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7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15200" cy="75600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Xml</a:t>
            </a:r>
            <a:r>
              <a:rPr lang="ko-KR" altLang="en-US" dirty="0"/>
              <a:t>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- 2</a:t>
            </a:r>
            <a:r>
              <a:rPr lang="ko-KR" altLang="en-US" dirty="0" smtClean="0"/>
              <a:t>단계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카테고리 </a:t>
            </a:r>
            <a:r>
              <a:rPr lang="ko-KR" altLang="en-US" sz="1600" dirty="0" err="1" smtClean="0"/>
              <a:t>파싱을</a:t>
            </a:r>
            <a:r>
              <a:rPr lang="ko-KR" altLang="en-US" sz="1600" dirty="0" smtClean="0"/>
              <a:t> 위주로 설명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5705242"/>
            <a:ext cx="6120680" cy="64633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자바를 통해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전달할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요청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을 매개변수 별로 각각 변수를 선언합니다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4" name="Picture 4" descr="C:\Users\401-06\Downloads\carbon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42447"/>
            <a:ext cx="7848872" cy="402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49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15200" cy="75600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Xml</a:t>
            </a:r>
            <a:r>
              <a:rPr lang="ko-KR" altLang="en-US" dirty="0"/>
              <a:t>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- 3</a:t>
            </a:r>
            <a:r>
              <a:rPr lang="ko-KR" altLang="en-US" dirty="0" smtClean="0"/>
              <a:t>단계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카테고리 </a:t>
            </a:r>
            <a:r>
              <a:rPr lang="ko-KR" altLang="en-US" sz="1600" dirty="0" err="1" smtClean="0"/>
              <a:t>파싱을</a:t>
            </a:r>
            <a:r>
              <a:rPr lang="ko-KR" altLang="en-US" sz="1600" dirty="0" smtClean="0"/>
              <a:t> 위주로 설명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372200" y="4016167"/>
            <a:ext cx="1206772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  응답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XML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982428"/>
            <a:ext cx="3050370" cy="29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C:\Users\401-06\Downloads\carbon 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6980"/>
            <a:ext cx="4464496" cy="522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33891" y="4725144"/>
            <a:ext cx="3435294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HTTP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연결하여 요청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전달할 수 있도록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/>
              <a:t>DocumentBuilderFactory</a:t>
            </a:r>
            <a:r>
              <a:rPr lang="ko-KR" altLang="en-US" sz="1200" dirty="0" smtClean="0"/>
              <a:t>와 </a:t>
            </a:r>
            <a:r>
              <a:rPr lang="en-US" altLang="ko-KR" sz="1200" dirty="0" err="1"/>
              <a:t>DocumentBuilder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클래스를 사용합니다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태그별로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for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문을 이용하여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데이터를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자바빈에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저장하고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List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형식으로 반환합니다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0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소개페이지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view</a:t>
            </a:r>
            <a:endParaRPr lang="ko-KR" altLang="en-US" sz="2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5976664" cy="415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5652120" y="2708920"/>
            <a:ext cx="504056" cy="50405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904148" y="3212976"/>
            <a:ext cx="0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24128" y="3782000"/>
            <a:ext cx="2160240" cy="120032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 더 보기를 클릭하면 더 많은 사진을 조회 할 수 있는 페이지로 넘어감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43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소개페이지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/>
              <a:t>view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6804248" cy="4952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으로 구부러진 화살표 2"/>
          <p:cNvSpPr/>
          <p:nvPr/>
        </p:nvSpPr>
        <p:spPr>
          <a:xfrm>
            <a:off x="1054635" y="5949280"/>
            <a:ext cx="504056" cy="504056"/>
          </a:xfrm>
          <a:prstGeom prst="curv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왼쪽으로 구부러진 화살표 3"/>
          <p:cNvSpPr/>
          <p:nvPr/>
        </p:nvSpPr>
        <p:spPr>
          <a:xfrm>
            <a:off x="6444208" y="5949280"/>
            <a:ext cx="576064" cy="504056"/>
          </a:xfrm>
          <a:prstGeom prst="curvedLef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832" y="6365122"/>
            <a:ext cx="1800200" cy="369332"/>
          </a:xfrm>
          <a:prstGeom prst="rect">
            <a:avLst/>
          </a:prstGeom>
          <a:noFill/>
          <a:ln w="28575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자동 전환</a:t>
            </a:r>
          </a:p>
        </p:txBody>
      </p:sp>
    </p:spTree>
    <p:extLst>
      <p:ext uri="{BB962C8B-B14F-4D97-AF65-F5344CB8AC3E}">
        <p14:creationId xmlns:p14="http://schemas.microsoft.com/office/powerpoint/2010/main" val="53185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소개페이지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/>
              <a:t>view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229200"/>
            <a:ext cx="2072825" cy="74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" y="2529346"/>
            <a:ext cx="3552327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02" y="1772816"/>
            <a:ext cx="4601889" cy="273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7020272" y="4510906"/>
            <a:ext cx="144016" cy="57606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구부러진 연결선 4"/>
          <p:cNvCxnSpPr/>
          <p:nvPr/>
        </p:nvCxnSpPr>
        <p:spPr>
          <a:xfrm rot="10800000" flipV="1">
            <a:off x="3596939" y="3141860"/>
            <a:ext cx="576064" cy="43115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8952" y="4475772"/>
            <a:ext cx="3034794" cy="646331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JSON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파싱후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모달창에</a:t>
            </a:r>
            <a:r>
              <a:rPr lang="ko-KR" altLang="en-US" dirty="0" smtClean="0"/>
              <a:t> 서비스</a:t>
            </a:r>
            <a:endParaRPr lang="ko-KR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27" y="840386"/>
            <a:ext cx="2158319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위로 굽은 화살표 11"/>
          <p:cNvSpPr/>
          <p:nvPr/>
        </p:nvSpPr>
        <p:spPr>
          <a:xfrm rot="16200000">
            <a:off x="7704348" y="1164422"/>
            <a:ext cx="504056" cy="720080"/>
          </a:xfrm>
          <a:prstGeom prst="bent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52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-27384"/>
            <a:ext cx="5791200" cy="1371600"/>
          </a:xfrm>
        </p:spPr>
        <p:txBody>
          <a:bodyPr>
            <a:normAutofit/>
          </a:bodyPr>
          <a:lstStyle/>
          <a:p>
            <a:r>
              <a:rPr lang="ko-KR" altLang="en-US" dirty="0"/>
              <a:t>카테고리 별 상세 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000" dirty="0"/>
              <a:t>추가 이미지 </a:t>
            </a:r>
            <a:r>
              <a:rPr lang="ko-KR" altLang="en-US" sz="2000" dirty="0" err="1"/>
              <a:t>파싱후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VIEW</a:t>
            </a:r>
            <a:r>
              <a:rPr lang="ko-KR" altLang="en-US" sz="2000" dirty="0" smtClean="0"/>
              <a:t>페이지 서비스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076056" y="980728"/>
            <a:ext cx="3456384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 err="1"/>
              <a:t>DetailController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통해 </a:t>
            </a:r>
            <a:r>
              <a:rPr lang="en-US" altLang="ko-KR" sz="1600" dirty="0" err="1" smtClean="0"/>
              <a:t>DetailServiceImpl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getDetailImage</a:t>
            </a:r>
            <a:r>
              <a:rPr lang="en-US" altLang="ko-KR" sz="1600" dirty="0" smtClean="0"/>
              <a:t>()</a:t>
            </a:r>
            <a:r>
              <a:rPr lang="ko-KR" altLang="en-US" sz="1600" dirty="0"/>
              <a:t>함수를 호출해서 </a:t>
            </a:r>
            <a:r>
              <a:rPr lang="en-US" altLang="ko-KR" sz="1600" dirty="0" err="1" smtClean="0"/>
              <a:t>contentTypeId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contentId</a:t>
            </a:r>
            <a:r>
              <a:rPr lang="ko-KR" altLang="en-US" sz="1600" dirty="0" smtClean="0"/>
              <a:t>변수를 </a:t>
            </a:r>
            <a:r>
              <a:rPr lang="ko-KR" altLang="en-US" sz="1600" dirty="0"/>
              <a:t>전달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/>
              <a:t>DetailServiceImpl</a:t>
            </a:r>
            <a:r>
              <a:rPr lang="ko-KR" altLang="en-US" sz="1600" dirty="0" smtClean="0"/>
              <a:t>에서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          1) </a:t>
            </a:r>
            <a:r>
              <a:rPr lang="en-US" altLang="ko-KR" sz="1600" dirty="0" err="1" smtClean="0"/>
              <a:t>XMLParser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 생성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         2) </a:t>
            </a:r>
            <a:r>
              <a:rPr lang="en-US" altLang="ko-KR" sz="1600" dirty="0" err="1" smtClean="0"/>
              <a:t>setImageURL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함수 호출      </a:t>
            </a:r>
            <a:r>
              <a:rPr lang="en-US" altLang="ko-KR" sz="1600" dirty="0" smtClean="0"/>
              <a:t>3) </a:t>
            </a:r>
            <a:r>
              <a:rPr lang="ko-KR" altLang="en-US" sz="1600" dirty="0" smtClean="0"/>
              <a:t>변수 </a:t>
            </a:r>
            <a:r>
              <a:rPr lang="en-US" altLang="ko-KR" sz="1600" dirty="0" err="1"/>
              <a:t>contentTypeId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contentId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를전달하여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request URL </a:t>
            </a:r>
            <a:r>
              <a:rPr lang="ko-KR" altLang="en-US" sz="1600" dirty="0" smtClean="0"/>
              <a:t>값 </a:t>
            </a:r>
            <a:r>
              <a:rPr lang="ko-KR" altLang="en-US" sz="1600" dirty="0" err="1" smtClean="0"/>
              <a:t>셋팅</a:t>
            </a:r>
            <a:r>
              <a:rPr lang="en-US" altLang="ko-KR" sz="1600" dirty="0" smtClean="0"/>
              <a:t>4) </a:t>
            </a:r>
            <a:r>
              <a:rPr lang="en-US" altLang="ko-KR" sz="1600" dirty="0" err="1" smtClean="0"/>
              <a:t>setImageURL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함수에서 </a:t>
            </a:r>
            <a:r>
              <a:rPr lang="ko-KR" altLang="en-US" sz="1600" dirty="0" err="1" smtClean="0"/>
              <a:t>반환받은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mainURL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값을 </a:t>
            </a:r>
            <a:r>
              <a:rPr lang="en-US" altLang="ko-KR" sz="1600" dirty="0" err="1" smtClean="0"/>
              <a:t>XMLParser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객체의 </a:t>
            </a:r>
            <a:r>
              <a:rPr lang="en-US" altLang="ko-KR" sz="1600" dirty="0" err="1" smtClean="0"/>
              <a:t>parserXML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함수에 전달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후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데이터 </a:t>
            </a:r>
            <a:r>
              <a:rPr lang="ko-KR" altLang="en-US" sz="1600" dirty="0" err="1" smtClean="0"/>
              <a:t>파싱후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imageVO</a:t>
            </a:r>
            <a:r>
              <a:rPr lang="ko-KR" altLang="en-US" sz="1600" dirty="0" smtClean="0"/>
              <a:t>반환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err="1" smtClean="0"/>
              <a:t>반환받은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imageVO</a:t>
            </a:r>
            <a:r>
              <a:rPr lang="ko-KR" altLang="en-US" sz="1600" dirty="0" smtClean="0"/>
              <a:t>를 다시 </a:t>
            </a:r>
            <a:r>
              <a:rPr lang="en-US" altLang="ko-KR" sz="1600" dirty="0" err="1" smtClean="0"/>
              <a:t>DetailController</a:t>
            </a:r>
            <a:r>
              <a:rPr lang="ko-KR" altLang="en-US" sz="1600" dirty="0" smtClean="0"/>
              <a:t>로 리턴 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/>
              <a:t>DetailController</a:t>
            </a:r>
            <a:r>
              <a:rPr lang="ko-KR" altLang="en-US" sz="1600" dirty="0" smtClean="0"/>
              <a:t>에서는 </a:t>
            </a:r>
            <a:r>
              <a:rPr lang="ko-KR" altLang="en-US" sz="1600" dirty="0" err="1" smtClean="0"/>
              <a:t>반환받은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imageVO</a:t>
            </a:r>
            <a:r>
              <a:rPr lang="ko-KR" altLang="en-US" sz="1600" dirty="0" smtClean="0"/>
              <a:t>를 </a:t>
            </a:r>
            <a:r>
              <a:rPr lang="en-US" altLang="ko-KR" sz="1600" dirty="0" err="1" smtClean="0"/>
              <a:t>images.jsp</a:t>
            </a:r>
            <a:r>
              <a:rPr lang="ko-KR" altLang="en-US" sz="1600" dirty="0" smtClean="0"/>
              <a:t>에 서비스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772816"/>
            <a:ext cx="4848769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3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-27384"/>
            <a:ext cx="5791200" cy="1371600"/>
          </a:xfrm>
        </p:spPr>
        <p:txBody>
          <a:bodyPr>
            <a:normAutofit/>
          </a:bodyPr>
          <a:lstStyle/>
          <a:p>
            <a:r>
              <a:rPr lang="ko-KR" altLang="en-US" dirty="0"/>
              <a:t>카테고리 별 상세 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000" dirty="0" smtClean="0"/>
              <a:t>상세정</a:t>
            </a:r>
            <a:r>
              <a:rPr lang="ko-KR" altLang="en-US" sz="2000" dirty="0"/>
              <a:t>보</a:t>
            </a:r>
            <a:r>
              <a:rPr lang="ko-KR" altLang="en-US" sz="2000" dirty="0" smtClean="0"/>
              <a:t> </a:t>
            </a:r>
            <a:r>
              <a:rPr lang="ko-KR" altLang="en-US" sz="2000" dirty="0" err="1"/>
              <a:t>파싱후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VIEW</a:t>
            </a:r>
            <a:r>
              <a:rPr lang="ko-KR" altLang="en-US" sz="2000" dirty="0" smtClean="0"/>
              <a:t>페이지 서비스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076056" y="980728"/>
            <a:ext cx="3456384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 err="1"/>
              <a:t>DetailController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통해 </a:t>
            </a:r>
            <a:r>
              <a:rPr lang="en-US" altLang="ko-KR" sz="1600" dirty="0" err="1" smtClean="0"/>
              <a:t>DetailServiceImpl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getDetailIntro</a:t>
            </a:r>
            <a:r>
              <a:rPr lang="en-US" altLang="ko-KR" sz="1600" dirty="0" smtClean="0"/>
              <a:t>()</a:t>
            </a:r>
            <a:r>
              <a:rPr lang="ko-KR" altLang="en-US" sz="1600" dirty="0"/>
              <a:t>함수를 호출해서 </a:t>
            </a:r>
            <a:r>
              <a:rPr lang="en-US" altLang="ko-KR" sz="1600" dirty="0" err="1" smtClean="0"/>
              <a:t>contentTypeId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contentId</a:t>
            </a:r>
            <a:r>
              <a:rPr lang="ko-KR" altLang="en-US" sz="1600" dirty="0" smtClean="0"/>
              <a:t>변수를 </a:t>
            </a:r>
            <a:r>
              <a:rPr lang="ko-KR" altLang="en-US" sz="1600" dirty="0"/>
              <a:t>전달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/>
              <a:t>DetailServiceImpl</a:t>
            </a:r>
            <a:r>
              <a:rPr lang="ko-KR" altLang="en-US" sz="1600" dirty="0" smtClean="0"/>
              <a:t>에서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          1) </a:t>
            </a:r>
            <a:r>
              <a:rPr lang="en-US" altLang="ko-KR" sz="1600" dirty="0" err="1" smtClean="0"/>
              <a:t>XMLParser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 생성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         2) </a:t>
            </a:r>
            <a:r>
              <a:rPr lang="en-US" altLang="ko-KR" sz="1600" dirty="0" err="1"/>
              <a:t>setIntroURL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함수 호출         </a:t>
            </a:r>
            <a:r>
              <a:rPr lang="en-US" altLang="ko-KR" sz="1600" dirty="0" smtClean="0"/>
              <a:t>3) </a:t>
            </a:r>
            <a:r>
              <a:rPr lang="ko-KR" altLang="en-US" sz="1600" dirty="0" smtClean="0"/>
              <a:t>변수 </a:t>
            </a:r>
            <a:r>
              <a:rPr lang="en-US" altLang="ko-KR" sz="1600" dirty="0" err="1"/>
              <a:t>contentTypeId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contentId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를전달하여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request URL </a:t>
            </a:r>
            <a:r>
              <a:rPr lang="ko-KR" altLang="en-US" sz="1600" dirty="0" smtClean="0"/>
              <a:t>값 </a:t>
            </a:r>
            <a:r>
              <a:rPr lang="ko-KR" altLang="en-US" sz="1600" dirty="0" err="1" smtClean="0"/>
              <a:t>셋팅</a:t>
            </a:r>
            <a:r>
              <a:rPr lang="en-US" altLang="ko-KR" sz="1600" dirty="0" smtClean="0"/>
              <a:t>4) </a:t>
            </a:r>
            <a:r>
              <a:rPr lang="en-US" altLang="ko-KR" sz="1600" dirty="0" err="1"/>
              <a:t>setIntroURL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함수에서 </a:t>
            </a:r>
            <a:r>
              <a:rPr lang="ko-KR" altLang="en-US" sz="1600" dirty="0" err="1" smtClean="0"/>
              <a:t>반환받은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mainURL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값을 </a:t>
            </a:r>
            <a:r>
              <a:rPr lang="en-US" altLang="ko-KR" sz="1600" dirty="0" err="1" smtClean="0"/>
              <a:t>XMLParser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객체의 </a:t>
            </a:r>
            <a:r>
              <a:rPr lang="en-US" altLang="ko-KR" sz="1600" dirty="0" err="1" smtClean="0"/>
              <a:t>parserXML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함수에 전달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후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데이터 </a:t>
            </a:r>
            <a:r>
              <a:rPr lang="ko-KR" altLang="en-US" sz="1600" dirty="0" err="1" smtClean="0"/>
              <a:t>파싱후</a:t>
            </a:r>
            <a:r>
              <a:rPr lang="ko-KR" altLang="en-US" sz="1600" dirty="0" smtClean="0"/>
              <a:t> </a:t>
            </a:r>
            <a:r>
              <a:rPr lang="en-US" altLang="ko-KR" sz="1600" dirty="0" err="1"/>
              <a:t>introVO</a:t>
            </a:r>
            <a:r>
              <a:rPr lang="ko-KR" altLang="en-US" sz="1600" dirty="0" smtClean="0"/>
              <a:t>반환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err="1" smtClean="0"/>
              <a:t>반환받은</a:t>
            </a:r>
            <a:r>
              <a:rPr lang="ko-KR" altLang="en-US" sz="1600" dirty="0" smtClean="0"/>
              <a:t> </a:t>
            </a:r>
            <a:r>
              <a:rPr lang="en-US" altLang="ko-KR" sz="1600" dirty="0" err="1"/>
              <a:t>introVO</a:t>
            </a:r>
            <a:r>
              <a:rPr lang="ko-KR" altLang="en-US" sz="1600" dirty="0" smtClean="0"/>
              <a:t>를 다시 </a:t>
            </a:r>
            <a:r>
              <a:rPr lang="en-US" altLang="ko-KR" sz="1600" dirty="0" err="1" smtClean="0"/>
              <a:t>DetailController</a:t>
            </a:r>
            <a:r>
              <a:rPr lang="ko-KR" altLang="en-US" sz="1600" dirty="0" smtClean="0"/>
              <a:t>로 리턴 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/>
              <a:t>DetailController</a:t>
            </a:r>
            <a:r>
              <a:rPr lang="ko-KR" altLang="en-US" sz="1600" dirty="0" smtClean="0"/>
              <a:t>에서는 </a:t>
            </a:r>
            <a:r>
              <a:rPr lang="ko-KR" altLang="en-US" sz="1600" dirty="0" err="1" smtClean="0"/>
              <a:t>반환받은</a:t>
            </a:r>
            <a:r>
              <a:rPr lang="ko-KR" altLang="en-US" sz="1600" dirty="0" smtClean="0"/>
              <a:t> </a:t>
            </a:r>
            <a:r>
              <a:rPr lang="en-US" altLang="ko-KR" sz="1600" dirty="0" err="1"/>
              <a:t>introVO</a:t>
            </a:r>
            <a:r>
              <a:rPr lang="ko-KR" altLang="en-US" sz="1600" dirty="0" smtClean="0"/>
              <a:t>를 </a:t>
            </a:r>
            <a:r>
              <a:rPr lang="en-US" altLang="ko-KR" sz="1600" dirty="0" err="1"/>
              <a:t>detailCommon.jsp</a:t>
            </a:r>
            <a:r>
              <a:rPr lang="ko-KR" altLang="en-US" sz="1600" dirty="0" smtClean="0"/>
              <a:t>에 서비스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2" y="1844823"/>
            <a:ext cx="4824535" cy="33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포인트가 7개인 별 3"/>
          <p:cNvSpPr/>
          <p:nvPr/>
        </p:nvSpPr>
        <p:spPr>
          <a:xfrm>
            <a:off x="323528" y="5085184"/>
            <a:ext cx="2421615" cy="1008112"/>
          </a:xfrm>
          <a:prstGeom prst="star7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solidFill>
                  <a:srgbClr val="FF0000"/>
                </a:solidFill>
              </a:rPr>
              <a:t>Ajax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로 서비스</a:t>
            </a:r>
            <a:endParaRPr lang="ko-KR" altLang="en-US" sz="1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 </a:t>
            </a:r>
            <a:r>
              <a:rPr lang="ko-KR" altLang="en-US" dirty="0" smtClean="0"/>
              <a:t>다이어리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DB</a:t>
            </a:r>
            <a:r>
              <a:rPr lang="ko-KR" altLang="en-US" sz="2000" dirty="0" smtClean="0"/>
              <a:t>구조</a:t>
            </a:r>
            <a:endParaRPr lang="ko-KR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5400675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9552" y="472514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GAJA_schedule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여행지 다이어리에서 달력에 추가한 항목들</a:t>
            </a:r>
            <a:r>
              <a:rPr lang="en-US" altLang="ko-KR" dirty="0" err="1" smtClean="0"/>
              <a:t>GAJA_scecart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여행지 상세 페이지에서 다이어리에 추가한 항목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4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목차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개발환경</a:t>
            </a:r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개발일정</a:t>
            </a:r>
            <a:endParaRPr lang="en-US" altLang="ko-KR" dirty="0"/>
          </a:p>
          <a:p>
            <a:r>
              <a:rPr lang="en-US" altLang="ko-KR" dirty="0" smtClean="0"/>
              <a:t>4.</a:t>
            </a:r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r>
              <a:rPr lang="en-US" altLang="ko-KR" dirty="0"/>
              <a:t>5</a:t>
            </a:r>
            <a:r>
              <a:rPr lang="en-US" altLang="ko-KR" dirty="0" smtClean="0"/>
              <a:t>.</a:t>
            </a:r>
            <a:r>
              <a:rPr lang="ko-KR" altLang="en-US" dirty="0" smtClean="0"/>
              <a:t>목록화면</a:t>
            </a:r>
            <a:endParaRPr lang="en-US" altLang="ko-KR" dirty="0" smtClean="0"/>
          </a:p>
          <a:p>
            <a:r>
              <a:rPr lang="en-US" altLang="ko-KR" dirty="0"/>
              <a:t>6</a:t>
            </a:r>
            <a:r>
              <a:rPr lang="en-US" altLang="ko-KR" dirty="0" smtClean="0"/>
              <a:t>.</a:t>
            </a:r>
            <a:r>
              <a:rPr lang="ko-KR" altLang="en-US" dirty="0" smtClean="0"/>
              <a:t>소개페이지</a:t>
            </a:r>
            <a:endParaRPr lang="en-US" altLang="ko-KR" dirty="0" smtClean="0"/>
          </a:p>
          <a:p>
            <a:r>
              <a:rPr lang="en-US" altLang="ko-KR" dirty="0"/>
              <a:t>7</a:t>
            </a:r>
            <a:r>
              <a:rPr lang="en-US" altLang="ko-KR" dirty="0" smtClean="0"/>
              <a:t>.</a:t>
            </a:r>
            <a:r>
              <a:rPr lang="ko-KR" altLang="en-US" dirty="0" smtClean="0"/>
              <a:t>여행지 다이어리</a:t>
            </a:r>
            <a:endParaRPr lang="en-US" altLang="ko-KR" dirty="0" smtClean="0"/>
          </a:p>
          <a:p>
            <a:r>
              <a:rPr lang="en-US" altLang="ko-KR" dirty="0" smtClean="0"/>
              <a:t>8.</a:t>
            </a:r>
            <a:r>
              <a:rPr lang="ko-KR" altLang="en-US" dirty="0" smtClean="0"/>
              <a:t>리뷰게시판</a:t>
            </a:r>
            <a:endParaRPr lang="en-US" altLang="ko-KR" dirty="0" smtClean="0"/>
          </a:p>
          <a:p>
            <a:r>
              <a:rPr lang="en-US" altLang="ko-KR" dirty="0"/>
              <a:t>9</a:t>
            </a:r>
            <a:r>
              <a:rPr lang="en-US" altLang="ko-KR" dirty="0" smtClean="0"/>
              <a:t>.</a:t>
            </a:r>
            <a:r>
              <a:rPr lang="ko-KR" altLang="en-US" dirty="0" smtClean="0"/>
              <a:t>로그인 및 권한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6630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 다이어리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 smtClean="0"/>
              <a:t>여행지 추가</a:t>
            </a:r>
            <a:r>
              <a:rPr lang="en-US" altLang="ko-KR" sz="2000" dirty="0" err="1" smtClean="0"/>
              <a:t>vIEW</a:t>
            </a:r>
            <a:endParaRPr lang="ko-KR" altLang="en-US" sz="20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27146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2195736" y="2888940"/>
            <a:ext cx="504056" cy="50405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491880" y="3140968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097855"/>
            <a:ext cx="4464496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3608" y="558924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여행지 상세 화면에서 다이어리 버튼을 클릭하면 </a:t>
            </a:r>
            <a:r>
              <a:rPr lang="ko-KR" altLang="en-US" dirty="0" err="1" smtClean="0"/>
              <a:t>마이페이지의</a:t>
            </a:r>
            <a:r>
              <a:rPr lang="ko-KR" altLang="en-US" dirty="0" smtClean="0"/>
              <a:t> 내가 추가한 여행지에 추가됨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3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 </a:t>
            </a:r>
            <a:r>
              <a:rPr lang="ko-KR" altLang="en-US" dirty="0" smtClean="0"/>
              <a:t>다이어리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000" dirty="0" smtClean="0"/>
              <a:t>여행지 추가 </a:t>
            </a:r>
            <a:r>
              <a:rPr lang="ko-KR" altLang="en-US" sz="2000" dirty="0" smtClean="0"/>
              <a:t>저장</a:t>
            </a:r>
            <a:endParaRPr lang="ko-KR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36957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16016" y="1988840"/>
            <a:ext cx="34563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/>
              <a:t>detailCommon</a:t>
            </a:r>
            <a:r>
              <a:rPr lang="ko-KR" altLang="en-US" sz="1600" dirty="0" smtClean="0"/>
              <a:t>화면에서 다이어리 버튼을 클릭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/>
              <a:t>MypageController</a:t>
            </a:r>
            <a:r>
              <a:rPr lang="ko-KR" altLang="en-US" sz="1600" dirty="0" smtClean="0"/>
              <a:t>를 통해 </a:t>
            </a:r>
            <a:r>
              <a:rPr lang="en-US" altLang="ko-KR" sz="1600" dirty="0" err="1" smtClean="0"/>
              <a:t>MypageSchedule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addlocation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함수를 호출해서 </a:t>
            </a:r>
            <a:r>
              <a:rPr lang="en-US" altLang="ko-KR" sz="1600" dirty="0" err="1" smtClean="0"/>
              <a:t>SceCartVO</a:t>
            </a:r>
            <a:r>
              <a:rPr lang="ko-KR" altLang="en-US" sz="1600" dirty="0" smtClean="0"/>
              <a:t>를 전달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/>
              <a:t>MypageSchedule</a:t>
            </a:r>
            <a:r>
              <a:rPr lang="ko-KR" altLang="en-US" sz="1600" dirty="0" smtClean="0"/>
              <a:t>에서</a:t>
            </a:r>
            <a:r>
              <a:rPr lang="en-US" altLang="ko-KR" sz="1600" dirty="0" err="1" smtClean="0"/>
              <a:t>MypageMapper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addLoction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함수를 통해 받아온 </a:t>
            </a:r>
            <a:r>
              <a:rPr lang="en-US" altLang="ko-KR" sz="1600" dirty="0" err="1" smtClean="0"/>
              <a:t>SceCartVO</a:t>
            </a:r>
            <a:r>
              <a:rPr lang="ko-KR" altLang="en-US" sz="1600" dirty="0" smtClean="0"/>
              <a:t>를 </a:t>
            </a:r>
            <a:r>
              <a:rPr lang="ko-KR" altLang="en-US" sz="1600" dirty="0" err="1" smtClean="0"/>
              <a:t>매핑시켜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DB </a:t>
            </a:r>
            <a:r>
              <a:rPr lang="en-US" altLang="ko-KR" sz="1600" dirty="0" smtClean="0"/>
              <a:t>GAJA_SCECART</a:t>
            </a:r>
            <a:r>
              <a:rPr lang="ko-KR" altLang="en-US" sz="1600" dirty="0" err="1" smtClean="0"/>
              <a:t>에저장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681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 </a:t>
            </a:r>
            <a:r>
              <a:rPr lang="ko-KR" altLang="en-US" dirty="0" smtClean="0"/>
              <a:t>다이어리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000" dirty="0" smtClean="0"/>
              <a:t>여행지 추가 </a:t>
            </a:r>
            <a:r>
              <a:rPr lang="ko-KR" altLang="en-US" sz="2000" dirty="0" smtClean="0"/>
              <a:t>불러오기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378142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16016" y="1843595"/>
            <a:ext cx="34563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 err="1"/>
              <a:t>MypageController</a:t>
            </a:r>
            <a:r>
              <a:rPr lang="ko-KR" altLang="en-US" sz="1600" dirty="0"/>
              <a:t>를 통해 </a:t>
            </a:r>
            <a:r>
              <a:rPr lang="en-US" altLang="ko-KR" sz="1600" dirty="0" err="1"/>
              <a:t>MypageSChedule</a:t>
            </a:r>
            <a:r>
              <a:rPr lang="ko-KR" altLang="en-US" sz="1600" dirty="0"/>
              <a:t>의 </a:t>
            </a:r>
            <a:r>
              <a:rPr lang="en-US" altLang="ko-KR" sz="1600" dirty="0" err="1" smtClean="0"/>
              <a:t>scheduleList</a:t>
            </a:r>
            <a:r>
              <a:rPr lang="en-US" altLang="ko-KR" sz="1600" dirty="0" smtClean="0"/>
              <a:t>()</a:t>
            </a:r>
            <a:r>
              <a:rPr lang="ko-KR" altLang="en-US" sz="1600" dirty="0"/>
              <a:t>함수를 호출해서 </a:t>
            </a:r>
            <a:r>
              <a:rPr lang="en-US" altLang="ko-KR" sz="1600" dirty="0" smtClean="0"/>
              <a:t>username</a:t>
            </a:r>
            <a:r>
              <a:rPr lang="ko-KR" altLang="en-US" sz="1600" dirty="0" smtClean="0"/>
              <a:t>변수를 </a:t>
            </a:r>
            <a:r>
              <a:rPr lang="ko-KR" altLang="en-US" sz="1600" dirty="0"/>
              <a:t>전달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/>
              <a:t>MypageSchedule</a:t>
            </a:r>
            <a:r>
              <a:rPr lang="ko-KR" altLang="en-US" sz="1600" dirty="0"/>
              <a:t>에서</a:t>
            </a:r>
            <a:r>
              <a:rPr lang="en-US" altLang="ko-KR" sz="1600" dirty="0" err="1"/>
              <a:t>MypageMapper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scheduleList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를 통해 </a:t>
            </a:r>
            <a:r>
              <a:rPr lang="en-US" altLang="ko-KR" sz="1600" dirty="0"/>
              <a:t>username </a:t>
            </a:r>
            <a:r>
              <a:rPr lang="ko-KR" altLang="en-US" sz="1600" dirty="0" smtClean="0"/>
              <a:t>값을 </a:t>
            </a:r>
            <a:r>
              <a:rPr lang="en-US" altLang="ko-KR" sz="1600" dirty="0" smtClean="0"/>
              <a:t>DB GAJA_SCECART</a:t>
            </a:r>
            <a:r>
              <a:rPr lang="ko-KR" altLang="en-US" sz="1600" dirty="0" smtClean="0"/>
              <a:t>에 전달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GAJA_SCECART</a:t>
            </a:r>
            <a:r>
              <a:rPr lang="ko-KR" altLang="en-US" sz="1600" dirty="0"/>
              <a:t>에서</a:t>
            </a:r>
            <a:r>
              <a:rPr lang="en-US" altLang="ko-KR" sz="1600" dirty="0"/>
              <a:t>username </a:t>
            </a:r>
            <a:r>
              <a:rPr lang="ko-KR" altLang="en-US" sz="1600" dirty="0"/>
              <a:t>값과 일치하는 데이터를 </a:t>
            </a:r>
            <a:r>
              <a:rPr lang="en-US" altLang="ko-KR" sz="1600" dirty="0" err="1"/>
              <a:t>SceCartVO</a:t>
            </a:r>
            <a:r>
              <a:rPr lang="ko-KR" altLang="en-US" sz="1600" dirty="0"/>
              <a:t>타입의 리스트 형식으로 </a:t>
            </a:r>
            <a:r>
              <a:rPr lang="ko-KR" altLang="en-US" sz="1600" dirty="0" err="1"/>
              <a:t>받아온뒤</a:t>
            </a:r>
            <a:r>
              <a:rPr lang="ko-KR" altLang="en-US" sz="1600" dirty="0"/>
              <a:t> </a:t>
            </a:r>
            <a:r>
              <a:rPr lang="en-US" altLang="ko-KR" sz="1600" dirty="0" err="1" smtClean="0"/>
              <a:t>MypageController</a:t>
            </a:r>
            <a:r>
              <a:rPr lang="ko-KR" altLang="en-US" sz="1600" dirty="0"/>
              <a:t>로</a:t>
            </a:r>
            <a:r>
              <a:rPr lang="ko-KR" altLang="en-US" sz="1600" dirty="0" smtClean="0"/>
              <a:t> 리턴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 smtClean="0"/>
              <a:t>MypageController</a:t>
            </a:r>
            <a:r>
              <a:rPr lang="ko-KR" altLang="en-US" sz="1600" dirty="0" smtClean="0"/>
              <a:t>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받아온 </a:t>
            </a:r>
            <a:r>
              <a:rPr lang="en-US" altLang="ko-KR" sz="1600" dirty="0" err="1" smtClean="0"/>
              <a:t>SceCartVO</a:t>
            </a:r>
            <a:r>
              <a:rPr lang="ko-KR" altLang="en-US" sz="1600" dirty="0" smtClean="0"/>
              <a:t>리스트를 </a:t>
            </a:r>
            <a:r>
              <a:rPr lang="en-US" altLang="ko-KR" sz="1600" dirty="0" err="1" smtClean="0"/>
              <a:t>jsp</a:t>
            </a:r>
            <a:r>
              <a:rPr lang="ko-KR" altLang="en-US" sz="1600" dirty="0" smtClean="0"/>
              <a:t>에 전달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3673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7776864" cy="4944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여행지 다이어리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/>
              <a:t>달력 </a:t>
            </a:r>
            <a:r>
              <a:rPr lang="en-US" altLang="ko-KR" sz="2000" dirty="0" smtClean="0"/>
              <a:t>view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261658" y="2217034"/>
            <a:ext cx="72008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4" idx="4"/>
          </p:cNvCxnSpPr>
          <p:nvPr/>
        </p:nvCxnSpPr>
        <p:spPr>
          <a:xfrm rot="5400000">
            <a:off x="2078463" y="2688261"/>
            <a:ext cx="438398" cy="64807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00192" y="4298611"/>
            <a:ext cx="1415414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버튼으로 </a:t>
            </a:r>
            <a:r>
              <a:rPr lang="ko-KR" altLang="en-US" dirty="0" err="1" smtClean="0"/>
              <a:t>스케쥴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sp>
        <p:nvSpPr>
          <p:cNvPr id="10" name="타원 9"/>
          <p:cNvSpPr/>
          <p:nvPr/>
        </p:nvSpPr>
        <p:spPr>
          <a:xfrm>
            <a:off x="5004048" y="4437112"/>
            <a:ext cx="72008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 flipH="1">
            <a:off x="4067944" y="4725144"/>
            <a:ext cx="93610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936" y="2861320"/>
            <a:ext cx="144016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달력의 달과 년을 바꾸는 버튼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579673" y="4221088"/>
            <a:ext cx="36004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6"/>
          </p:cNvCxnSpPr>
          <p:nvPr/>
        </p:nvCxnSpPr>
        <p:spPr>
          <a:xfrm>
            <a:off x="5939713" y="4365104"/>
            <a:ext cx="28847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36168" y="4517504"/>
            <a:ext cx="1440160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날에 추가한 날을 출력함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623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 다이어리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/>
              <a:t>달력 </a:t>
            </a:r>
            <a:r>
              <a:rPr lang="en-US" altLang="ko-KR" sz="2000" dirty="0"/>
              <a:t>view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7"/>
            <a:ext cx="3312368" cy="3875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691074"/>
            <a:ext cx="3395838" cy="403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611560" y="4797152"/>
            <a:ext cx="100811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8" idx="6"/>
          </p:cNvCxnSpPr>
          <p:nvPr/>
        </p:nvCxnSpPr>
        <p:spPr>
          <a:xfrm>
            <a:off x="1619672" y="5157192"/>
            <a:ext cx="32403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544" y="5753141"/>
            <a:ext cx="764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체크박스에서 체크 한 뒤 </a:t>
            </a:r>
            <a:r>
              <a:rPr lang="en-US" altLang="ko-KR" dirty="0" smtClean="0"/>
              <a:t>save</a:t>
            </a:r>
            <a:r>
              <a:rPr lang="ko-KR" altLang="en-US" dirty="0" smtClean="0"/>
              <a:t>하면 저장</a:t>
            </a:r>
            <a:endParaRPr lang="en-US" altLang="ko-KR" dirty="0" smtClean="0"/>
          </a:p>
          <a:p>
            <a:r>
              <a:rPr lang="ko-KR" altLang="en-US" dirty="0" smtClean="0"/>
              <a:t>아무것도 체크하지 않고 저장하면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69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 다이어리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000" dirty="0" smtClean="0"/>
              <a:t>달력 </a:t>
            </a:r>
            <a:r>
              <a:rPr lang="ko-KR" altLang="en-US" sz="2000" dirty="0" smtClean="0"/>
              <a:t>불러오기</a:t>
            </a:r>
            <a:endParaRPr lang="ko-KR" altLang="en-US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6814715" cy="464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77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 다이어리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/>
              <a:t>달력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889150"/>
            <a:ext cx="3456384" cy="4373563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작동설명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0" dirty="0" err="1" smtClean="0"/>
              <a:t>MypageController</a:t>
            </a:r>
            <a:r>
              <a:rPr lang="ko-KR" altLang="en-US" sz="1600" b="0" dirty="0" smtClean="0"/>
              <a:t>가 </a:t>
            </a:r>
            <a:r>
              <a:rPr lang="en-US" altLang="ko-KR" sz="1600" b="0" dirty="0" err="1" smtClean="0"/>
              <a:t>MypageScheduler</a:t>
            </a:r>
            <a:r>
              <a:rPr lang="ko-KR" altLang="en-US" sz="1600" b="0" dirty="0" smtClean="0"/>
              <a:t>를</a:t>
            </a:r>
            <a:r>
              <a:rPr lang="en-US" altLang="ko-KR" sz="1600" b="0" dirty="0" smtClean="0"/>
              <a:t> </a:t>
            </a:r>
            <a:r>
              <a:rPr lang="ko-KR" altLang="en-US" sz="1600" b="0" dirty="0" smtClean="0"/>
              <a:t>통해 객체 </a:t>
            </a:r>
            <a:r>
              <a:rPr lang="en-US" altLang="ko-KR" sz="1600" b="0" dirty="0" smtClean="0"/>
              <a:t>3</a:t>
            </a:r>
            <a:r>
              <a:rPr lang="ko-KR" altLang="en-US" sz="1600" b="0" dirty="0" smtClean="0"/>
              <a:t>개</a:t>
            </a:r>
            <a:r>
              <a:rPr lang="en-US" altLang="ko-KR" sz="1600" b="0" dirty="0" smtClean="0"/>
              <a:t>(</a:t>
            </a:r>
            <a:r>
              <a:rPr lang="en-US" altLang="ko-KR" sz="1600" b="0" dirty="0" err="1"/>
              <a:t>CalendarVO</a:t>
            </a:r>
            <a:r>
              <a:rPr lang="en-US" altLang="ko-KR" sz="1600" b="0" dirty="0" smtClean="0"/>
              <a:t>, </a:t>
            </a:r>
            <a:r>
              <a:rPr lang="en-US" altLang="ko-KR" sz="1600" b="0" dirty="0" err="1"/>
              <a:t>ScheduleVO</a:t>
            </a:r>
            <a:r>
              <a:rPr lang="en-US" altLang="ko-KR" sz="1600" b="0" dirty="0" smtClean="0"/>
              <a:t>, </a:t>
            </a:r>
            <a:r>
              <a:rPr lang="en-US" altLang="ko-KR" sz="1600" b="0" dirty="0" err="1"/>
              <a:t>ScheduleCartVO</a:t>
            </a:r>
            <a:r>
              <a:rPr lang="en-US" altLang="ko-KR" sz="1600" b="0" dirty="0" smtClean="0"/>
              <a:t>)</a:t>
            </a:r>
            <a:r>
              <a:rPr lang="ko-KR" altLang="en-US" sz="1600" b="0" dirty="0" smtClean="0"/>
              <a:t>와 </a:t>
            </a:r>
            <a:r>
              <a:rPr lang="en-US" altLang="ko-KR" sz="1600" b="0" dirty="0" smtClean="0"/>
              <a:t>list</a:t>
            </a:r>
            <a:r>
              <a:rPr lang="ko-KR" altLang="en-US" sz="1600" b="0" dirty="0" smtClean="0"/>
              <a:t>값 하나</a:t>
            </a:r>
            <a:r>
              <a:rPr lang="en-US" altLang="ko-KR" sz="1600" b="0" dirty="0" smtClean="0"/>
              <a:t>(</a:t>
            </a:r>
            <a:r>
              <a:rPr lang="en-US" altLang="ko-KR" sz="1600" b="0" dirty="0" err="1" smtClean="0"/>
              <a:t>hasSchedule</a:t>
            </a:r>
            <a:r>
              <a:rPr lang="en-US" altLang="ko-KR" sz="1600" b="0" dirty="0" smtClean="0"/>
              <a:t>)</a:t>
            </a:r>
            <a:r>
              <a:rPr lang="ko-KR" altLang="en-US" sz="1600" b="0" dirty="0" smtClean="0"/>
              <a:t>를 받아옴</a:t>
            </a:r>
            <a:endParaRPr lang="en-US" altLang="ko-KR" sz="1600" b="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b="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0" dirty="0" smtClean="0"/>
              <a:t>받아온 객체와 값을 </a:t>
            </a:r>
            <a:r>
              <a:rPr lang="en-US" altLang="ko-KR" sz="1600" b="0" dirty="0" err="1" smtClean="0"/>
              <a:t>scheduler.jsp</a:t>
            </a:r>
            <a:r>
              <a:rPr lang="ko-KR" altLang="en-US" sz="1600" b="0" dirty="0" smtClean="0"/>
              <a:t>에 전달 </a:t>
            </a:r>
            <a:endParaRPr lang="ko-KR" altLang="en-US" sz="1600" b="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572640" y="1904999"/>
            <a:ext cx="3485051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/>
              <a:t>객체설명</a:t>
            </a:r>
            <a:endParaRPr lang="en-US" altLang="ko-KR" sz="1600" dirty="0" smtClean="0"/>
          </a:p>
          <a:p>
            <a:r>
              <a:rPr lang="en-US" altLang="ko-KR" sz="1600" b="0" dirty="0" err="1" smtClean="0"/>
              <a:t>CalendarVO</a:t>
            </a:r>
            <a:r>
              <a:rPr lang="en-US" altLang="ko-KR" sz="1600" b="0" dirty="0" smtClean="0"/>
              <a:t>: </a:t>
            </a:r>
            <a:r>
              <a:rPr lang="ko-KR" altLang="en-US" sz="1600" b="0" dirty="0" smtClean="0"/>
              <a:t>달력을 만들어 주는 정보를 가진 객체 시작일과 끝나는 일 해당 달력의 라인 수에 대한 정보를 가지고 있음</a:t>
            </a:r>
            <a:endParaRPr lang="en-US" altLang="ko-KR" sz="1600" b="0" dirty="0" smtClean="0"/>
          </a:p>
          <a:p>
            <a:r>
              <a:rPr lang="en-US" altLang="ko-KR" sz="1600" b="0" dirty="0" err="1"/>
              <a:t>ScheduleVO</a:t>
            </a:r>
            <a:r>
              <a:rPr lang="en-US" altLang="ko-KR" sz="1600" b="0" dirty="0"/>
              <a:t> </a:t>
            </a:r>
            <a:r>
              <a:rPr lang="en-US" altLang="ko-KR" sz="1600" b="0" dirty="0" smtClean="0"/>
              <a:t>: </a:t>
            </a:r>
            <a:r>
              <a:rPr lang="ko-KR" altLang="en-US" sz="1600" b="0" dirty="0" smtClean="0"/>
              <a:t>해당 유저가 달력에 추가한 여행지 정보를 일자 별로 가지고 있음</a:t>
            </a:r>
            <a:endParaRPr lang="en-US" altLang="ko-KR" sz="1600" b="0" dirty="0" smtClean="0"/>
          </a:p>
          <a:p>
            <a:r>
              <a:rPr lang="en-US" altLang="ko-KR" sz="1600" b="0" dirty="0" err="1" smtClean="0"/>
              <a:t>ScheduleCartVO</a:t>
            </a:r>
            <a:r>
              <a:rPr lang="en-US" altLang="ko-KR" sz="1600" b="0" dirty="0" smtClean="0"/>
              <a:t>: </a:t>
            </a:r>
            <a:r>
              <a:rPr lang="ko-KR" altLang="en-US" sz="1600" b="0" dirty="0" smtClean="0"/>
              <a:t>다이어리에 저장한 여행지 정보를 가지고 있음</a:t>
            </a:r>
            <a:endParaRPr lang="en-US" altLang="ko-KR" sz="1600" b="0" dirty="0" smtClean="0"/>
          </a:p>
          <a:p>
            <a:r>
              <a:rPr lang="en-US" altLang="ko-KR" sz="1600" b="0" dirty="0" err="1" smtClean="0"/>
              <a:t>hasSchedule</a:t>
            </a:r>
            <a:r>
              <a:rPr lang="en-US" altLang="ko-KR" sz="1600" b="0" dirty="0" smtClean="0"/>
              <a:t>: </a:t>
            </a:r>
            <a:r>
              <a:rPr lang="ko-KR" altLang="en-US" sz="1600" b="0" dirty="0" smtClean="0"/>
              <a:t>특정 날짜에 여행지 추가 여부에 대한 값</a:t>
            </a:r>
            <a:endParaRPr lang="en-US" altLang="ko-KR" sz="1600" b="0" dirty="0"/>
          </a:p>
          <a:p>
            <a:endParaRPr lang="en-US" altLang="ko-KR" sz="1600" b="0" dirty="0"/>
          </a:p>
          <a:p>
            <a:r>
              <a:rPr lang="ko-KR" altLang="en-US" sz="1600" b="0" dirty="0" smtClean="0"/>
              <a:t> </a:t>
            </a:r>
            <a:endParaRPr lang="en-US" altLang="ko-KR" sz="1600" b="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338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리뷰게시판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 smtClean="0"/>
              <a:t>글 작성 화면</a:t>
            </a:r>
            <a:endParaRPr lang="ko-KR" alt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6" y="1700808"/>
            <a:ext cx="7200800" cy="480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611560" y="5229200"/>
            <a:ext cx="504056" cy="50405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6"/>
          </p:cNvCxnSpPr>
          <p:nvPr/>
        </p:nvCxnSpPr>
        <p:spPr>
          <a:xfrm>
            <a:off x="1115616" y="5481228"/>
            <a:ext cx="86409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4438" y="5063703"/>
            <a:ext cx="1651458" cy="11695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파일첨부</a:t>
            </a:r>
            <a:endParaRPr lang="en-US" altLang="ko-KR" sz="1400" dirty="0"/>
          </a:p>
          <a:p>
            <a:r>
              <a:rPr lang="ko-KR" altLang="en-US" sz="1400" dirty="0" smtClean="0"/>
              <a:t>그 외에도 아래 노란 버튼을 클릭하면 첨부파일 삭제도 가능함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1484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13" y="1636220"/>
            <a:ext cx="6557243" cy="4853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리뷰게시판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 smtClean="0"/>
              <a:t>글 상</a:t>
            </a:r>
            <a:r>
              <a:rPr lang="ko-KR" altLang="en-US" sz="2000" dirty="0"/>
              <a:t>세</a:t>
            </a:r>
            <a:r>
              <a:rPr lang="ko-KR" altLang="en-US" sz="2000" dirty="0" smtClean="0"/>
              <a:t> 화면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319013" y="5157191"/>
            <a:ext cx="504056" cy="50405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8" idx="6"/>
          </p:cNvCxnSpPr>
          <p:nvPr/>
        </p:nvCxnSpPr>
        <p:spPr>
          <a:xfrm>
            <a:off x="823069" y="5409219"/>
            <a:ext cx="583264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9973" y="5255331"/>
            <a:ext cx="1651458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수정버튼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423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리뷰게시판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 smtClean="0"/>
              <a:t>글 상</a:t>
            </a:r>
            <a:r>
              <a:rPr lang="ko-KR" altLang="en-US" sz="2000" dirty="0"/>
              <a:t>세</a:t>
            </a:r>
            <a:r>
              <a:rPr lang="ko-KR" altLang="en-US" sz="2000" dirty="0" smtClean="0"/>
              <a:t> 화면</a:t>
            </a:r>
            <a:endParaRPr lang="ko-KR" alt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59142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261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005064"/>
            <a:ext cx="7620000" cy="2121099"/>
          </a:xfrm>
        </p:spPr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  한국 관광공사에서 제공하는 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데이터를 이용한 관광지 정보 조회와 여행 일정을 관리하는 웹 사이트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62891"/>
            <a:ext cx="4674468" cy="3238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3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리뷰게시판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 smtClean="0"/>
              <a:t>글 수정화면</a:t>
            </a:r>
            <a:endParaRPr lang="ko-KR" alt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5965374" cy="5091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리뷰게시판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 smtClean="0"/>
              <a:t>글 목록화면</a:t>
            </a:r>
            <a:endParaRPr lang="ko-KR" alt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9" y="1484784"/>
            <a:ext cx="7668344" cy="469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80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및 권한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DB</a:t>
            </a:r>
            <a:r>
              <a:rPr lang="ko-KR" altLang="en-US" sz="2000" dirty="0" smtClean="0"/>
              <a:t>구조</a:t>
            </a:r>
            <a:endParaRPr lang="ko-KR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24295"/>
            <a:ext cx="57531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5229200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tbl_member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유저정보를 저장하는 테이블</a:t>
            </a:r>
            <a:endParaRPr lang="en-US" altLang="ko-KR" dirty="0" smtClean="0"/>
          </a:p>
          <a:p>
            <a:r>
              <a:rPr lang="en-US" altLang="ko-KR" dirty="0" err="1" smtClean="0"/>
              <a:t>tbl_member_auth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유저 권한 정보를 저장하는 테이블</a:t>
            </a:r>
            <a:endParaRPr lang="en-US" altLang="ko-KR" dirty="0" smtClean="0"/>
          </a:p>
          <a:p>
            <a:r>
              <a:rPr lang="en-US" altLang="ko-KR" dirty="0" err="1" smtClean="0"/>
              <a:t>persistent_logins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자동로그인 정보를 저장하는 테이블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046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회원가입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716016" y="1988840"/>
            <a:ext cx="345638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 err="1"/>
              <a:t>Register.jsp</a:t>
            </a:r>
            <a:r>
              <a:rPr lang="en-US" altLang="ko-KR" sz="1600" dirty="0"/>
              <a:t> </a:t>
            </a:r>
            <a:r>
              <a:rPr lang="ko-KR" altLang="en-US" sz="1600" dirty="0"/>
              <a:t>화면에서 회원정보 </a:t>
            </a:r>
            <a:r>
              <a:rPr lang="ko-KR" altLang="en-US" sz="1600" dirty="0" err="1"/>
              <a:t>입력후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가입버튼을</a:t>
            </a:r>
            <a:r>
              <a:rPr lang="ko-KR" altLang="en-US" sz="1600" dirty="0"/>
              <a:t> 누름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/>
              <a:t>MemberController</a:t>
            </a:r>
            <a:r>
              <a:rPr lang="ko-KR" altLang="en-US" sz="1600" dirty="0"/>
              <a:t>를 통해 </a:t>
            </a:r>
            <a:r>
              <a:rPr lang="en-US" altLang="ko-KR" sz="1600" dirty="0" err="1"/>
              <a:t>MemberServiceImpl</a:t>
            </a:r>
            <a:r>
              <a:rPr lang="ko-KR" altLang="en-US" sz="1600" dirty="0"/>
              <a:t>의 </a:t>
            </a:r>
            <a:r>
              <a:rPr lang="en-US" altLang="ko-KR" sz="1600" dirty="0" smtClean="0"/>
              <a:t>register(), </a:t>
            </a:r>
            <a:r>
              <a:rPr lang="en-US" altLang="ko-KR" sz="1600" dirty="0" err="1" smtClean="0"/>
              <a:t>register_auth</a:t>
            </a:r>
            <a:r>
              <a:rPr lang="en-US" altLang="ko-KR" sz="1600" dirty="0"/>
              <a:t>()</a:t>
            </a:r>
            <a:r>
              <a:rPr lang="ko-KR" altLang="en-US" sz="1600" dirty="0"/>
              <a:t>함수를 호출해서 </a:t>
            </a:r>
            <a:r>
              <a:rPr lang="en-US" altLang="ko-KR" sz="1600" dirty="0" err="1"/>
              <a:t>MemberVO</a:t>
            </a:r>
            <a:r>
              <a:rPr lang="ko-KR" altLang="en-US" sz="1600" dirty="0"/>
              <a:t>를 전달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/>
              <a:t>MemberServiceImpl</a:t>
            </a:r>
            <a:r>
              <a:rPr lang="ko-KR" altLang="en-US" sz="1600" dirty="0"/>
              <a:t>에서</a:t>
            </a:r>
            <a:r>
              <a:rPr lang="en-US" altLang="ko-KR" sz="1600" dirty="0" err="1"/>
              <a:t>MemberMapper</a:t>
            </a:r>
            <a:r>
              <a:rPr lang="ko-KR" altLang="en-US" sz="1600" dirty="0"/>
              <a:t>의 </a:t>
            </a:r>
            <a:r>
              <a:rPr lang="en-US" altLang="ko-KR" sz="1600" u="sng" dirty="0"/>
              <a:t>insert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insert_Auth_ROLE_USER</a:t>
            </a:r>
            <a:r>
              <a:rPr lang="en-US" altLang="ko-KR" sz="1600" dirty="0"/>
              <a:t> ()</a:t>
            </a:r>
            <a:r>
              <a:rPr lang="ko-KR" altLang="en-US" sz="1600" dirty="0"/>
              <a:t>함수를 통해 받아온 </a:t>
            </a:r>
            <a:r>
              <a:rPr lang="en-US" altLang="ko-KR" sz="1600" dirty="0" err="1"/>
              <a:t>MemberVO</a:t>
            </a:r>
            <a:r>
              <a:rPr lang="en-US" altLang="ko-KR" sz="1600" dirty="0"/>
              <a:t> 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매핑시켜</a:t>
            </a:r>
            <a:r>
              <a:rPr lang="ko-KR" altLang="en-US" sz="1600" dirty="0"/>
              <a:t> </a:t>
            </a:r>
            <a:r>
              <a:rPr lang="en-US" altLang="ko-KR" sz="1600" dirty="0"/>
              <a:t>DB TBL_MEMBER</a:t>
            </a:r>
            <a:r>
              <a:rPr lang="ko-KR" altLang="en-US" sz="1600" dirty="0" err="1"/>
              <a:t>에저장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8" y="1971964"/>
            <a:ext cx="422533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4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000" dirty="0" smtClean="0"/>
              <a:t>회원정보 조회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76" y="1052736"/>
            <a:ext cx="4018958" cy="55121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408" y="2204864"/>
            <a:ext cx="3240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구현 기능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회원정보 확인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비밀번호 변경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회원정보 수정 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6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000" dirty="0" smtClean="0"/>
              <a:t>비밀번호 수정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2420888"/>
            <a:ext cx="4489156" cy="2664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2564904"/>
            <a:ext cx="3240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구현 기능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비밀번호 확인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새 비밀번호 지정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3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000" dirty="0" smtClean="0"/>
              <a:t>회원 정보 수정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196752"/>
            <a:ext cx="4018380" cy="5303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6408" y="2826802"/>
            <a:ext cx="3240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구현 기능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 정보 수정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 탈퇴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9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및 권한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 smtClean="0"/>
              <a:t>로그인 전 후 비교</a:t>
            </a:r>
            <a:endParaRPr lang="ko-KR" altLang="en-US" sz="2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04963"/>
            <a:ext cx="764857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8425" y="537321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하지 않고 마이 페이지나 캘린더 화면으로 접근하려 할 경우 자동으로 로그인 페이지로 넘어감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72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및 권한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 smtClean="0"/>
              <a:t>로그인 전 후 비교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여행지 정보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3456384" cy="314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10039"/>
            <a:ext cx="2959993" cy="2473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"/>
          <p:cNvSpPr/>
          <p:nvPr/>
        </p:nvSpPr>
        <p:spPr>
          <a:xfrm>
            <a:off x="2843808" y="2492896"/>
            <a:ext cx="86409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707904" y="2636912"/>
            <a:ext cx="3096344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7584" y="5301208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한 유저가 아닐 경우 버튼이 보이지 않지만</a:t>
            </a:r>
            <a:endParaRPr lang="en-US" altLang="ko-KR" dirty="0" smtClean="0"/>
          </a:p>
          <a:p>
            <a:r>
              <a:rPr lang="ko-KR" altLang="en-US" dirty="0" err="1" smtClean="0"/>
              <a:t>로그인을</a:t>
            </a:r>
            <a:r>
              <a:rPr lang="ko-KR" altLang="en-US" dirty="0" smtClean="0"/>
              <a:t> 한 유저일 경우 버튼이 보여서 다이어리에 해당 여행지를 추가하는 것이 가능해짐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0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및 권한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000" dirty="0"/>
              <a:t>로그인 전 후 비교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게시판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20193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037206" y="3724706"/>
            <a:ext cx="21602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0" y="4725144"/>
            <a:ext cx="184785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56792"/>
            <a:ext cx="32766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715" y="4005064"/>
            <a:ext cx="18383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81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DB: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</a:t>
            </a:r>
            <a:r>
              <a:rPr lang="en-US" altLang="ko-KR" dirty="0" smtClean="0"/>
              <a:t>11xe</a:t>
            </a:r>
          </a:p>
          <a:p>
            <a:r>
              <a:rPr lang="ko-KR" altLang="en-US" dirty="0" smtClean="0"/>
              <a:t>개발 도구 </a:t>
            </a:r>
            <a:r>
              <a:rPr lang="en-US" altLang="ko-KR" dirty="0"/>
              <a:t>: </a:t>
            </a:r>
            <a:r>
              <a:rPr lang="ko-KR" altLang="en-US" dirty="0" err="1"/>
              <a:t>이클립스</a:t>
            </a:r>
            <a:endParaRPr lang="en-US" altLang="ko-KR" dirty="0"/>
          </a:p>
          <a:p>
            <a:r>
              <a:rPr lang="ko-KR" altLang="en-US" dirty="0" smtClean="0"/>
              <a:t>개발 언어 </a:t>
            </a:r>
            <a:r>
              <a:rPr lang="en-US" altLang="ko-KR" dirty="0"/>
              <a:t>: JAVA</a:t>
            </a:r>
            <a:r>
              <a:rPr lang="en-US" altLang="ko-KR" dirty="0" smtClean="0"/>
              <a:t>, HTML, CSS</a:t>
            </a:r>
            <a:r>
              <a:rPr lang="en-US" altLang="ko-KR" dirty="0"/>
              <a:t>, </a:t>
            </a:r>
            <a:r>
              <a:rPr lang="en-US" altLang="ko-KR" dirty="0" smtClean="0"/>
              <a:t> jQuery, JSTL, java </a:t>
            </a:r>
            <a:r>
              <a:rPr lang="en-US" altLang="ko-KR" dirty="0" smtClean="0"/>
              <a:t>script, Ajax</a:t>
            </a:r>
            <a:endParaRPr lang="en-US" altLang="ko-KR" dirty="0" smtClean="0"/>
          </a:p>
          <a:p>
            <a:r>
              <a:rPr lang="ko-KR" altLang="en-US" dirty="0" smtClean="0"/>
              <a:t>프레임워크</a:t>
            </a:r>
            <a:r>
              <a:rPr lang="en-US" altLang="ko-KR" dirty="0" smtClean="0"/>
              <a:t>: Spring, </a:t>
            </a:r>
            <a:r>
              <a:rPr lang="en-US" altLang="ko-KR" dirty="0" err="1" smtClean="0"/>
              <a:t>Mybatis</a:t>
            </a:r>
            <a:r>
              <a:rPr lang="en-US" altLang="ko-KR" dirty="0" smtClean="0"/>
              <a:t>,</a:t>
            </a:r>
            <a:r>
              <a:rPr lang="ko-KR" altLang="en-US" dirty="0" smtClean="0"/>
              <a:t>부트스트랩</a:t>
            </a:r>
            <a:endParaRPr lang="en-US" altLang="ko-KR" dirty="0" smtClean="0"/>
          </a:p>
          <a:p>
            <a:r>
              <a:rPr lang="ko-KR" altLang="en-US" dirty="0" smtClean="0"/>
              <a:t>서버어플리케이션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아파치 </a:t>
            </a:r>
            <a:r>
              <a:rPr lang="ko-KR" altLang="en-US" dirty="0" err="1"/>
              <a:t>톰캣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193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한국관광공사</a:t>
            </a:r>
            <a:r>
              <a:rPr lang="en-US" altLang="ko-KR" dirty="0"/>
              <a:t>_</a:t>
            </a:r>
            <a:r>
              <a:rPr lang="en-US" altLang="ko-KR" dirty="0" err="1"/>
              <a:t>TourAPI</a:t>
            </a:r>
            <a:r>
              <a:rPr lang="ko-KR" altLang="en-US" dirty="0"/>
              <a:t>활용매뉴얼</a:t>
            </a:r>
            <a:r>
              <a:rPr lang="en-US" altLang="ko-KR" dirty="0"/>
              <a:t>(</a:t>
            </a:r>
            <a:r>
              <a:rPr lang="ko-KR" altLang="en-US" dirty="0"/>
              <a:t>국문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r>
              <a:rPr lang="en-US" altLang="ko-KR" b="0" dirty="0" smtClean="0"/>
              <a:t>Java API </a:t>
            </a:r>
            <a:r>
              <a:rPr lang="ko-KR" altLang="en-US" b="0" dirty="0" smtClean="0"/>
              <a:t>문서</a:t>
            </a:r>
            <a:endParaRPr lang="en-US" altLang="ko-KR" dirty="0"/>
          </a:p>
          <a:p>
            <a:r>
              <a:rPr lang="ko-KR" altLang="en-US" dirty="0" smtClean="0"/>
              <a:t>스프링으로 배우는 스프링 웹 프로젝트 개정판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39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개발일정 및 역할분담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895522"/>
              </p:ext>
            </p:extLst>
          </p:nvPr>
        </p:nvGraphicFramePr>
        <p:xfrm>
          <a:off x="467544" y="2780928"/>
          <a:ext cx="7620000" cy="1906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담당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8.27</a:t>
                      </a:r>
                      <a:endParaRPr lang="ko-KR" altLang="en-US" dirty="0"/>
                    </a:p>
                  </a:txBody>
                  <a:tcPr/>
                </a:tc>
              </a:tr>
              <a:tr h="385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김광호</a:t>
                      </a:r>
                      <a:endParaRPr lang="ko-KR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개발환경설정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달력 제작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리뷰게시판 제작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  <a:tr h="385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박지수</a:t>
                      </a:r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회원가입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로그인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 권한 부여 작업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  <a:tr h="385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박정미</a:t>
                      </a:r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API</a:t>
                      </a:r>
                      <a:r>
                        <a:rPr lang="ko-KR" altLang="en-US" sz="1400" dirty="0" smtClean="0"/>
                        <a:t>데이터 분석 및 </a:t>
                      </a:r>
                      <a:r>
                        <a:rPr lang="ko-KR" altLang="en-US" sz="1400" dirty="0" err="1" smtClean="0"/>
                        <a:t>파싱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여행정보 상세페이지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  <a:tr h="385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최인선</a:t>
                      </a:r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API</a:t>
                      </a:r>
                      <a:r>
                        <a:rPr lang="ko-KR" altLang="en-US" sz="1400" dirty="0" smtClean="0"/>
                        <a:t>데이터 분석 및 </a:t>
                      </a:r>
                      <a:r>
                        <a:rPr lang="ko-KR" altLang="en-US" sz="1400" dirty="0" err="1" smtClean="0"/>
                        <a:t>파싱</a:t>
                      </a:r>
                      <a:endParaRPr lang="ko-KR" alt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여행정보 목록페이지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2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1700808"/>
            <a:ext cx="7596271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39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5305573" cy="3548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5580112" y="2204864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44208" y="2060848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이미지를 클릭하면 지역 카테고리가 </a:t>
            </a:r>
            <a:r>
              <a:rPr lang="ko-KR" altLang="en-US" sz="1600" dirty="0" err="1" smtClean="0"/>
              <a:t>모달</a:t>
            </a:r>
            <a:r>
              <a:rPr lang="ko-KR" altLang="en-US" sz="1600" dirty="0" smtClean="0"/>
              <a:t> 창으로 팝업 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172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35080" cy="900018"/>
          </a:xfrm>
        </p:spPr>
        <p:txBody>
          <a:bodyPr/>
          <a:lstStyle/>
          <a:p>
            <a:r>
              <a:rPr lang="ko-KR" altLang="en-US" dirty="0" smtClean="0"/>
              <a:t>홈페이지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8" y="1628800"/>
            <a:ext cx="5322179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1340768"/>
            <a:ext cx="25922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1" dirty="0" err="1" smtClean="0">
                <a:solidFill>
                  <a:srgbClr val="FF0000"/>
                </a:solidFill>
              </a:rPr>
              <a:t>home.jsp</a:t>
            </a:r>
            <a:r>
              <a:rPr lang="ko-KR" altLang="en-US" sz="1200" dirty="0" smtClean="0"/>
              <a:t>에서 테마를 선택한 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 다시 지역을 선택하면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contentTypeId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테마 코드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와 </a:t>
            </a:r>
            <a:r>
              <a:rPr lang="en-US" altLang="ko-KR" sz="1200" dirty="0" err="1" smtClean="0"/>
              <a:t>areaCode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지역 코드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가지고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CategoryController</a:t>
            </a:r>
            <a:r>
              <a:rPr lang="ko-KR" altLang="en-US" sz="1200" dirty="0" smtClean="0"/>
              <a:t>의 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getCateList</a:t>
            </a:r>
            <a:r>
              <a:rPr lang="en-US" altLang="ko-KR" sz="1200" dirty="0" smtClean="0">
                <a:solidFill>
                  <a:srgbClr val="FF0000"/>
                </a:solidFill>
              </a:rPr>
              <a:t>()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/>
              <a:t>함수를 호출합니다</a:t>
            </a:r>
            <a:r>
              <a:rPr lang="en-US" altLang="ko-KR" sz="1200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rgbClr val="FF0000"/>
                </a:solidFill>
              </a:rPr>
              <a:t>CategoryController</a:t>
            </a:r>
            <a:r>
              <a:rPr lang="ko-KR" altLang="en-US" sz="1200" dirty="0" smtClean="0"/>
              <a:t>에서는 전달받은 </a:t>
            </a:r>
            <a:r>
              <a:rPr lang="en-US" altLang="ko-KR" sz="1200" dirty="0" err="1"/>
              <a:t>contentTypeId</a:t>
            </a:r>
            <a:r>
              <a:rPr lang="en-US" altLang="ko-KR" sz="1200" dirty="0"/>
              <a:t>(</a:t>
            </a:r>
            <a:r>
              <a:rPr lang="ko-KR" altLang="en-US" sz="1200" dirty="0"/>
              <a:t>테마 코드</a:t>
            </a:r>
            <a:r>
              <a:rPr lang="en-US" altLang="ko-KR" sz="1200" dirty="0"/>
              <a:t>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areaCode</a:t>
            </a:r>
            <a:r>
              <a:rPr lang="en-US" altLang="ko-KR" sz="1200" dirty="0"/>
              <a:t>(</a:t>
            </a:r>
            <a:r>
              <a:rPr lang="ko-KR" altLang="en-US" sz="1200" dirty="0"/>
              <a:t>지역코드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통해</a:t>
            </a:r>
            <a:r>
              <a:rPr lang="en-US" altLang="ko-KR" sz="1200" dirty="0" err="1" smtClean="0"/>
              <a:t>CategoryServiceImpl</a:t>
            </a:r>
            <a:r>
              <a:rPr lang="ko-KR" altLang="en-US" sz="1200" dirty="0" smtClean="0"/>
              <a:t>의 </a:t>
            </a:r>
            <a:r>
              <a:rPr lang="en-US" altLang="ko-KR" sz="1200" dirty="0" err="1" smtClean="0"/>
              <a:t>showCategory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함수를 호출하면서 매개변수로 전달합니다</a:t>
            </a:r>
            <a:r>
              <a:rPr lang="en-US" altLang="ko-KR" sz="1200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en-US" altLang="ko-KR" sz="1200" dirty="0" err="1" smtClean="0"/>
              <a:t>CategoryServiceImpl</a:t>
            </a:r>
            <a:r>
              <a:rPr lang="ko-KR" altLang="en-US" sz="1200" dirty="0" smtClean="0"/>
              <a:t>에서는  </a:t>
            </a:r>
            <a:r>
              <a:rPr lang="en-US" altLang="ko-KR" sz="1200" dirty="0" smtClean="0"/>
              <a:t>xml</a:t>
            </a:r>
            <a:r>
              <a:rPr lang="ko-KR" altLang="en-US" sz="1200" dirty="0" smtClean="0"/>
              <a:t>을 통해서 한국관광공사 데이터를 </a:t>
            </a:r>
            <a:r>
              <a:rPr lang="ko-KR" altLang="en-US" sz="1200" dirty="0" err="1" smtClean="0"/>
              <a:t>파싱합니다</a:t>
            </a:r>
            <a:r>
              <a:rPr lang="en-US" altLang="ko-KR" sz="1200" dirty="0" smtClean="0"/>
              <a:t>. </a:t>
            </a:r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err="1" smtClean="0"/>
              <a:t>파싱한</a:t>
            </a:r>
            <a:r>
              <a:rPr lang="ko-KR" altLang="en-US" sz="1200" dirty="0" smtClean="0"/>
              <a:t> 데이터는 </a:t>
            </a:r>
            <a:r>
              <a:rPr lang="en-US" altLang="ko-KR" sz="1200" dirty="0" err="1" smtClean="0"/>
              <a:t>CategoryVO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setter</a:t>
            </a:r>
            <a:r>
              <a:rPr lang="ko-KR" altLang="en-US" sz="1200" dirty="0" smtClean="0"/>
              <a:t>를 통해 저장을 한 후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CategoryController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List</a:t>
            </a:r>
            <a:r>
              <a:rPr lang="ko-KR" altLang="en-US" sz="1200" dirty="0" smtClean="0"/>
              <a:t>형식으로 </a:t>
            </a:r>
            <a:r>
              <a:rPr lang="en-US" altLang="ko-KR" sz="1200" dirty="0" smtClean="0"/>
              <a:t>return. </a:t>
            </a:r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rgbClr val="FF0000"/>
                </a:solidFill>
              </a:rPr>
              <a:t>CategoryController</a:t>
            </a:r>
            <a:r>
              <a:rPr lang="ko-KR" altLang="en-US" sz="1200" dirty="0" smtClean="0"/>
              <a:t>에서는 </a:t>
            </a:r>
            <a:r>
              <a:rPr lang="ko-KR" altLang="en-US" sz="1200" dirty="0" err="1" smtClean="0"/>
              <a:t>반환받은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List </a:t>
            </a:r>
            <a:r>
              <a:rPr lang="ko-KR" altLang="en-US" sz="1200" dirty="0" smtClean="0"/>
              <a:t>형태의 </a:t>
            </a:r>
            <a:r>
              <a:rPr lang="en-US" altLang="ko-KR" sz="1200" dirty="0" err="1" smtClean="0"/>
              <a:t>CategoryVO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Model</a:t>
            </a:r>
            <a:r>
              <a:rPr lang="ko-KR" altLang="en-US" sz="1200" dirty="0" smtClean="0"/>
              <a:t>에 담아 </a:t>
            </a:r>
            <a:r>
              <a:rPr lang="en-US" altLang="ko-KR" sz="1200" dirty="0" err="1" smtClean="0"/>
              <a:t>category.jsp</a:t>
            </a:r>
            <a:r>
              <a:rPr lang="ko-KR" altLang="en-US" sz="1200" dirty="0" smtClean="0"/>
              <a:t>로 전달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695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5791200" cy="759614"/>
          </a:xfrm>
        </p:spPr>
        <p:txBody>
          <a:bodyPr/>
          <a:lstStyle/>
          <a:p>
            <a:r>
              <a:rPr lang="ko-KR" altLang="en-US" dirty="0" smtClean="0"/>
              <a:t>카테고리 화면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7660009" cy="4947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355" y="5973241"/>
            <a:ext cx="864096" cy="6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395" y="5445224"/>
            <a:ext cx="569590" cy="125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4743451" y="6237312"/>
            <a:ext cx="3312094" cy="629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2875831" y="3284984"/>
            <a:ext cx="864096" cy="239985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784" y="3493114"/>
            <a:ext cx="612626" cy="727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27784" y="3501008"/>
            <a:ext cx="90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06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514</TotalTime>
  <Words>1028</Words>
  <Application>Microsoft Office PowerPoint</Application>
  <PresentationFormat>화면 슬라이드 쇼(4:3)</PresentationFormat>
  <Paragraphs>206</Paragraphs>
  <Slides>40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필수</vt:lpstr>
      <vt:lpstr>G A J A 여행 플래너</vt:lpstr>
      <vt:lpstr>목차</vt:lpstr>
      <vt:lpstr>개요</vt:lpstr>
      <vt:lpstr>개발 환경</vt:lpstr>
      <vt:lpstr>개발일정 및 역할분담</vt:lpstr>
      <vt:lpstr>메인화면</vt:lpstr>
      <vt:lpstr>메인화면</vt:lpstr>
      <vt:lpstr>홈페이지</vt:lpstr>
      <vt:lpstr>카테고리 화면</vt:lpstr>
      <vt:lpstr>카테고리 페이지</vt:lpstr>
      <vt:lpstr>Xml 파싱 - 1단계(카테고리 파싱을 위주로 설명)</vt:lpstr>
      <vt:lpstr>Xml 파싱 - 2단계(카테고리 파싱을 위주로 설명)</vt:lpstr>
      <vt:lpstr>Xml 파싱 - 3단계(카테고리 파싱을 위주로 설명)</vt:lpstr>
      <vt:lpstr>소개페이지 view</vt:lpstr>
      <vt:lpstr>소개페이지 view</vt:lpstr>
      <vt:lpstr>소개페이지 view</vt:lpstr>
      <vt:lpstr>카테고리 별 상세 페이지 추가 이미지 파싱후 VIEW페이지 서비스</vt:lpstr>
      <vt:lpstr>카테고리 별 상세 페이지 상세정보 파싱후 VIEW페이지 서비스</vt:lpstr>
      <vt:lpstr>여행지 다이어리 DB구조</vt:lpstr>
      <vt:lpstr>여행지 다이어리 여행지 추가vIEW</vt:lpstr>
      <vt:lpstr>여행지 다이어리 여행지 추가 저장</vt:lpstr>
      <vt:lpstr>여행지 다이어리 여행지 추가 불러오기</vt:lpstr>
      <vt:lpstr>여행지 다이어리 달력 view</vt:lpstr>
      <vt:lpstr>여행지 다이어리 달력 view</vt:lpstr>
      <vt:lpstr>여행지 다이어리 달력 불러오기</vt:lpstr>
      <vt:lpstr>여행지 다이어리 달력 불러오기</vt:lpstr>
      <vt:lpstr>리뷰게시판 글 작성 화면</vt:lpstr>
      <vt:lpstr>리뷰게시판 글 상세 화면</vt:lpstr>
      <vt:lpstr>리뷰게시판 글 상세 화면</vt:lpstr>
      <vt:lpstr>리뷰게시판 글 수정화면</vt:lpstr>
      <vt:lpstr>리뷰게시판 글 목록화면</vt:lpstr>
      <vt:lpstr>로그인 및 권한 DB구조</vt:lpstr>
      <vt:lpstr>회원가입</vt:lpstr>
      <vt:lpstr>회원정보 회원정보 조회</vt:lpstr>
      <vt:lpstr>회원정보 비밀번호 수정</vt:lpstr>
      <vt:lpstr>회원정보 회원 정보 수정</vt:lpstr>
      <vt:lpstr>로그인 및 권한 로그인 전 후 비교</vt:lpstr>
      <vt:lpstr>로그인 및 권한 로그인 전 후 비교(여행지 정보)</vt:lpstr>
      <vt:lpstr>로그인 및 권한 로그인 전 후 비교(게시판)</vt:lpstr>
      <vt:lpstr>참고자료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 A J A 여행 플랜 웹사이트</dc:title>
  <dc:creator>401-10</dc:creator>
  <cp:lastModifiedBy>401-10</cp:lastModifiedBy>
  <cp:revision>71</cp:revision>
  <dcterms:created xsi:type="dcterms:W3CDTF">2019-08-27T05:55:16Z</dcterms:created>
  <dcterms:modified xsi:type="dcterms:W3CDTF">2019-08-28T06:02:48Z</dcterms:modified>
</cp:coreProperties>
</file>